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06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3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938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69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832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282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47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040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291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59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26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BD25E-9455-4567-B772-3BFBAD7102F4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13F59-9868-40C4-9AFD-8617946BD8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8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Ziekteleer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Ziekten rond voortplanting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942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Slepende melkziekte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Propyleen glycol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44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Prolaps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Binnenwerk er uit persen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93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Baarmoederontsteking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03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</a:p>
          <a:p>
            <a:r>
              <a:rPr lang="nl-NL" dirty="0" smtClean="0"/>
              <a:t>Theorie ‘ziektes rond voortplanting’</a:t>
            </a:r>
          </a:p>
          <a:p>
            <a:r>
              <a:rPr lang="nl-NL" dirty="0" smtClean="0"/>
              <a:t>Vragen maken</a:t>
            </a:r>
          </a:p>
          <a:p>
            <a:r>
              <a:rPr lang="nl-NL" dirty="0" err="1" smtClean="0"/>
              <a:t>Quizz</a:t>
            </a:r>
            <a:r>
              <a:rPr lang="nl-NL" dirty="0" smtClean="0"/>
              <a:t> -&gt;toets</a:t>
            </a:r>
          </a:p>
          <a:p>
            <a:r>
              <a:rPr lang="nl-NL" dirty="0" smtClean="0"/>
              <a:t>Tijd om te werken aan de opdracht van entingen.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85638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Meest voorkomende ziekten rondom voortplanting kennen</a:t>
            </a:r>
          </a:p>
          <a:p>
            <a:pPr lvl="1"/>
            <a:r>
              <a:rPr lang="nl-NL" dirty="0" smtClean="0"/>
              <a:t>Verloop</a:t>
            </a:r>
          </a:p>
          <a:p>
            <a:pPr lvl="1"/>
            <a:r>
              <a:rPr lang="nl-NL" dirty="0" smtClean="0"/>
              <a:t>Oorzaak</a:t>
            </a:r>
          </a:p>
          <a:p>
            <a:pPr lvl="1"/>
            <a:r>
              <a:rPr lang="nl-NL" dirty="0" smtClean="0"/>
              <a:t>Behandeling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73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estikelnormaal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35451"/>
            <a:ext cx="6573982" cy="493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3182" y="0"/>
            <a:ext cx="10515600" cy="4351338"/>
          </a:xfrm>
        </p:spPr>
        <p:txBody>
          <a:bodyPr/>
          <a:lstStyle/>
          <a:p>
            <a:r>
              <a:rPr lang="nl-NL" dirty="0" smtClean="0"/>
              <a:t>A: testikel (spermacellen worden in de zaadblaasjes geproduceerd)</a:t>
            </a:r>
          </a:p>
          <a:p>
            <a:r>
              <a:rPr lang="nl-NL" dirty="0" smtClean="0"/>
              <a:t>B: bijbal (rijpen &amp; opslag)</a:t>
            </a:r>
            <a:endParaRPr lang="nl-NL" dirty="0"/>
          </a:p>
          <a:p>
            <a:r>
              <a:rPr lang="nl-NL" dirty="0" smtClean="0"/>
              <a:t>C: zaadleider (vervoerd zaadcellen)</a:t>
            </a:r>
          </a:p>
          <a:p>
            <a:r>
              <a:rPr lang="nl-NL" dirty="0" smtClean="0"/>
              <a:t>D: Plexus </a:t>
            </a:r>
            <a:r>
              <a:rPr lang="nl-NL" dirty="0" err="1" smtClean="0"/>
              <a:t>Pampiniformis</a:t>
            </a:r>
            <a:r>
              <a:rPr lang="nl-NL" dirty="0" smtClean="0"/>
              <a:t> (kluw bloedvaten)</a:t>
            </a:r>
          </a:p>
        </p:txBody>
      </p:sp>
    </p:spTree>
    <p:extLst>
      <p:ext uri="{BB962C8B-B14F-4D97-AF65-F5344CB8AC3E}">
        <p14:creationId xmlns:p14="http://schemas.microsoft.com/office/powerpoint/2010/main" val="392439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Ziektes rond voortplanting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Indaling testikels</a:t>
            </a:r>
          </a:p>
          <a:p>
            <a:pPr lvl="1"/>
            <a:r>
              <a:rPr lang="nl-NL" dirty="0" err="1" smtClean="0"/>
              <a:t>Cryptorchidie</a:t>
            </a:r>
            <a:endParaRPr lang="nl-NL" dirty="0"/>
          </a:p>
          <a:p>
            <a:pPr lvl="2"/>
            <a:r>
              <a:rPr lang="nl-NL" dirty="0" smtClean="0"/>
              <a:t>Ze kunnen dan wel in de lies aanwezig zijn. Geven dan wel hormonen, maar geen zaadcellen.</a:t>
            </a:r>
          </a:p>
          <a:p>
            <a:pPr lvl="2"/>
            <a:endParaRPr lang="nl-NL" dirty="0"/>
          </a:p>
          <a:p>
            <a:pPr lvl="2"/>
            <a:endParaRPr lang="nl-NL" dirty="0" smtClean="0"/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83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Ontsteking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Orchitis: ontsteking teelbal</a:t>
            </a:r>
          </a:p>
          <a:p>
            <a:r>
              <a:rPr lang="nl-NL" dirty="0" err="1" smtClean="0"/>
              <a:t>Epididymitis</a:t>
            </a:r>
            <a:r>
              <a:rPr lang="nl-NL" dirty="0" smtClean="0"/>
              <a:t>: ontsteking bijbal.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33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Torsie van de </a:t>
            </a:r>
            <a:r>
              <a:rPr lang="nl-NL" dirty="0" err="1" smtClean="0"/>
              <a:t>testitis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Testikel gedraaid</a:t>
            </a:r>
          </a:p>
          <a:p>
            <a:pPr lvl="1"/>
            <a:r>
              <a:rPr lang="nl-NL" dirty="0" smtClean="0"/>
              <a:t>Vaker bij niet-ingedaalde dan bij normaal ingedaalde. </a:t>
            </a:r>
            <a:endParaRPr lang="nl-NL" dirty="0"/>
          </a:p>
          <a:p>
            <a:pPr lvl="1"/>
            <a:r>
              <a:rPr lang="nl-NL" dirty="0" smtClean="0"/>
              <a:t>Spoed! Zwelt op omdat bloed wel heen kan, maar niet terug.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07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Oestrische</a:t>
            </a:r>
            <a:r>
              <a:rPr lang="nl-NL" dirty="0" smtClean="0"/>
              <a:t> cyclus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Pro-oestrus (9 dagen) Uitwendig bloederig vloeien, gezwollen vulva, urineren &amp; aantrekken reu.</a:t>
            </a:r>
          </a:p>
          <a:p>
            <a:r>
              <a:rPr lang="nl-NL" dirty="0" smtClean="0"/>
              <a:t>Oestrus (9 dagen) ovulatie</a:t>
            </a:r>
          </a:p>
          <a:p>
            <a:r>
              <a:rPr lang="nl-NL" dirty="0" err="1" smtClean="0"/>
              <a:t>Metoestrus</a:t>
            </a:r>
            <a:r>
              <a:rPr lang="nl-NL" dirty="0" smtClean="0"/>
              <a:t> (2mnd): vulva gezwollen. Sloom/rustig, schijndrachtig.</a:t>
            </a:r>
          </a:p>
          <a:p>
            <a:r>
              <a:rPr lang="nl-NL" dirty="0" err="1" smtClean="0"/>
              <a:t>Anoestrus</a:t>
            </a:r>
            <a:r>
              <a:rPr lang="nl-NL" dirty="0" smtClean="0"/>
              <a:t>: (2-10 </a:t>
            </a:r>
            <a:r>
              <a:rPr lang="nl-NL" dirty="0" err="1" smtClean="0"/>
              <a:t>mnd</a:t>
            </a:r>
            <a:r>
              <a:rPr lang="nl-NL" dirty="0" smtClean="0"/>
              <a:t>) rustperiode geslachtsapparaat.</a:t>
            </a:r>
          </a:p>
        </p:txBody>
      </p:sp>
    </p:spTree>
    <p:extLst>
      <p:ext uri="{BB962C8B-B14F-4D97-AF65-F5344CB8AC3E}">
        <p14:creationId xmlns:p14="http://schemas.microsoft.com/office/powerpoint/2010/main" val="367198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Melkziekte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 kort aan calcium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29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194</Words>
  <Application>Microsoft Office PowerPoint</Application>
  <PresentationFormat>Breedbeeld</PresentationFormat>
  <Paragraphs>41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Ziekteleer</vt:lpstr>
      <vt:lpstr>Planning</vt:lpstr>
      <vt:lpstr>Doelen</vt:lpstr>
      <vt:lpstr>PowerPoint-presentatie</vt:lpstr>
      <vt:lpstr>Ziektes rond voortplanting</vt:lpstr>
      <vt:lpstr>Ontsteking</vt:lpstr>
      <vt:lpstr>Torsie van de testitis</vt:lpstr>
      <vt:lpstr>Oestrische cyclus</vt:lpstr>
      <vt:lpstr>Melkziekte </vt:lpstr>
      <vt:lpstr>Slepende melkziekte</vt:lpstr>
      <vt:lpstr>Prolaps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Ziekteleer</dc:title>
  <dc:creator>Inge Zanderink - Mollenhorst</dc:creator>
  <cp:lastModifiedBy>Inge Zanderink - Mollenhorst</cp:lastModifiedBy>
  <cp:revision>4</cp:revision>
  <dcterms:created xsi:type="dcterms:W3CDTF">2016-10-10T07:28:01Z</dcterms:created>
  <dcterms:modified xsi:type="dcterms:W3CDTF">2016-10-10T08:20:26Z</dcterms:modified>
</cp:coreProperties>
</file>